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69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3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B5A43C-7197-47E6-912D-F9A5F2AFA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297333" y="62552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4A78D15-40FF-4840-B9F6-7708074919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E63F1D2-587E-4B9B-B48E-67F3569CE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0558" y="445982"/>
            <a:ext cx="6627436" cy="692136"/>
          </a:xfrm>
        </p:spPr>
        <p:txBody>
          <a:bodyPr>
            <a:noAutofit/>
          </a:bodyPr>
          <a:lstStyle/>
          <a:p>
            <a:r>
              <a:rPr lang="fr-FR" sz="3600" b="1" dirty="0">
                <a:latin typeface="+mn-lt"/>
              </a:rPr>
              <a:t>Jeu de L’INSPECTEUR « PILE »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BCF8FE4B-CFC2-4341-932C-5C3994D96A3D}"/>
              </a:ext>
            </a:extLst>
          </p:cNvPr>
          <p:cNvSpPr txBox="1">
            <a:spLocks/>
          </p:cNvSpPr>
          <p:nvPr/>
        </p:nvSpPr>
        <p:spPr>
          <a:xfrm>
            <a:off x="1544128" y="1478231"/>
            <a:ext cx="3754760" cy="100854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2000"/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0" name="Espace réservé du contenu 4">
            <a:extLst>
              <a:ext uri="{FF2B5EF4-FFF2-40B4-BE49-F238E27FC236}">
                <a16:creationId xmlns:a16="http://schemas.microsoft.com/office/drawing/2014/main" id="{1C3FB6E5-93E9-4759-A419-D376ADD7FB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4128" y="1930702"/>
            <a:ext cx="3322712" cy="2981588"/>
          </a:xfrm>
        </p:spPr>
        <p:txBody>
          <a:bodyPr/>
          <a:lstStyle/>
          <a:p>
            <a:pPr marL="0" indent="0">
              <a:buNone/>
            </a:pPr>
            <a:r>
              <a:rPr lang="fr-FR" sz="2800" dirty="0"/>
              <a:t>Jouez à ce jeu par binôme.</a:t>
            </a:r>
          </a:p>
        </p:txBody>
      </p:sp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F2E10194-7AE6-4811-8A69-7427C73D1056}"/>
              </a:ext>
            </a:extLst>
          </p:cNvPr>
          <p:cNvSpPr txBox="1">
            <a:spLocks/>
          </p:cNvSpPr>
          <p:nvPr/>
        </p:nvSpPr>
        <p:spPr>
          <a:xfrm>
            <a:off x="1544128" y="5704874"/>
            <a:ext cx="4906888" cy="87162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 dirty="0"/>
          </a:p>
          <a:p>
            <a:r>
              <a:rPr lang="fr-FR" sz="2800" i="1" dirty="0">
                <a:solidFill>
                  <a:srgbClr val="00B050"/>
                </a:solidFill>
              </a:rPr>
              <a:t>Oral 3 : Je participe à des échanges</a:t>
            </a:r>
            <a:r>
              <a:rPr lang="fr-FR" sz="2000" i="1" dirty="0">
                <a:solidFill>
                  <a:srgbClr val="00B050"/>
                </a:solidFill>
              </a:rPr>
              <a:t>.</a:t>
            </a:r>
          </a:p>
        </p:txBody>
      </p:sp>
      <p:pic>
        <p:nvPicPr>
          <p:cNvPr id="12" name="Picture 2" descr="Détective, Chercher, L'Homme, Recherche">
            <a:extLst>
              <a:ext uri="{FF2B5EF4-FFF2-40B4-BE49-F238E27FC236}">
                <a16:creationId xmlns:a16="http://schemas.microsoft.com/office/drawing/2014/main" id="{7E9CE4E0-99C5-438A-8505-0D2F277811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497" y="1783234"/>
            <a:ext cx="32004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2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3">
            <a:extLst>
              <a:ext uri="{FF2B5EF4-FFF2-40B4-BE49-F238E27FC236}">
                <a16:creationId xmlns:a16="http://schemas.microsoft.com/office/drawing/2014/main" id="{E5AE6109-C774-4D56-A92E-480DD3E57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7266" y="369389"/>
            <a:ext cx="3518066" cy="703263"/>
          </a:xfrm>
        </p:spPr>
        <p:txBody>
          <a:bodyPr>
            <a:noAutofit/>
          </a:bodyPr>
          <a:lstStyle/>
          <a:p>
            <a:r>
              <a:rPr lang="fr-FR" sz="4000" b="1" dirty="0">
                <a:latin typeface="+mn-lt"/>
              </a:rPr>
              <a:t>L’intrus</a:t>
            </a:r>
          </a:p>
        </p:txBody>
      </p:sp>
      <p:pic>
        <p:nvPicPr>
          <p:cNvPr id="9" name="Picture 2" descr="École, Conseil, Vide, Mockup, Ardoise">
            <a:extLst>
              <a:ext uri="{FF2B5EF4-FFF2-40B4-BE49-F238E27FC236}">
                <a16:creationId xmlns:a16="http://schemas.microsoft.com/office/drawing/2014/main" id="{9EE72288-0ACE-497C-86F9-41852E7FBF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068" y="1190572"/>
            <a:ext cx="6552727" cy="4368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2F059412-E993-4702-8791-ECE357DD8CF5}"/>
              </a:ext>
            </a:extLst>
          </p:cNvPr>
          <p:cNvSpPr txBox="1">
            <a:spLocks/>
          </p:cNvSpPr>
          <p:nvPr/>
        </p:nvSpPr>
        <p:spPr>
          <a:xfrm>
            <a:off x="1440612" y="5727573"/>
            <a:ext cx="4906888" cy="87162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 dirty="0"/>
          </a:p>
          <a:p>
            <a:r>
              <a:rPr lang="fr-FR" sz="2800" i="1" dirty="0">
                <a:solidFill>
                  <a:srgbClr val="00B050"/>
                </a:solidFill>
              </a:rPr>
              <a:t>Oral 3 : Je participe à des échanges</a:t>
            </a:r>
            <a:r>
              <a:rPr lang="fr-FR" sz="2000" i="1" dirty="0">
                <a:solidFill>
                  <a:srgbClr val="00B050"/>
                </a:solidFill>
              </a:rPr>
              <a:t>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43DC80F-D5B5-410C-BF6A-7785C02A0B81}"/>
              </a:ext>
            </a:extLst>
          </p:cNvPr>
          <p:cNvSpPr txBox="1"/>
          <p:nvPr/>
        </p:nvSpPr>
        <p:spPr>
          <a:xfrm>
            <a:off x="3395172" y="2076843"/>
            <a:ext cx="482453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chemeClr val="bg1"/>
                </a:solidFill>
                <a:latin typeface="CrayonL" panose="00000500000000000000" pitchFamily="2" charset="0"/>
              </a:rPr>
              <a:t>Asie</a:t>
            </a:r>
          </a:p>
          <a:p>
            <a:r>
              <a:rPr lang="fr-FR" sz="4400" strike="sngStrike" dirty="0">
                <a:solidFill>
                  <a:schemeClr val="bg1"/>
                </a:solidFill>
                <a:latin typeface="CrayonL" panose="00000500000000000000" pitchFamily="2" charset="0"/>
              </a:rPr>
              <a:t>Suisse</a:t>
            </a:r>
          </a:p>
          <a:p>
            <a:r>
              <a:rPr lang="fr-FR" sz="4400" dirty="0">
                <a:solidFill>
                  <a:schemeClr val="bg1"/>
                </a:solidFill>
                <a:latin typeface="CrayonL" panose="00000500000000000000" pitchFamily="2" charset="0"/>
              </a:rPr>
              <a:t>Océanie</a:t>
            </a:r>
          </a:p>
          <a:p>
            <a:r>
              <a:rPr lang="fr-FR" sz="4400" dirty="0">
                <a:solidFill>
                  <a:schemeClr val="bg1"/>
                </a:solidFill>
                <a:latin typeface="CrayonL" panose="00000500000000000000" pitchFamily="2" charset="0"/>
              </a:rPr>
              <a:t>Europe</a:t>
            </a:r>
          </a:p>
        </p:txBody>
      </p:sp>
      <p:sp>
        <p:nvSpPr>
          <p:cNvPr id="12" name="Bulle narrative : ronde 11">
            <a:extLst>
              <a:ext uri="{FF2B5EF4-FFF2-40B4-BE49-F238E27FC236}">
                <a16:creationId xmlns:a16="http://schemas.microsoft.com/office/drawing/2014/main" id="{F07B2D5A-E39F-4817-BB94-651B6D9E2BF6}"/>
              </a:ext>
            </a:extLst>
          </p:cNvPr>
          <p:cNvSpPr/>
          <p:nvPr/>
        </p:nvSpPr>
        <p:spPr>
          <a:xfrm>
            <a:off x="6491515" y="2918765"/>
            <a:ext cx="2880319" cy="2424272"/>
          </a:xfrm>
          <a:prstGeom prst="wedgeEllipseCallout">
            <a:avLst>
              <a:gd name="adj1" fmla="val 54870"/>
              <a:gd name="adj2" fmla="val -5181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La Suisse est un pays. Les autres sont des continents</a:t>
            </a:r>
          </a:p>
        </p:txBody>
      </p:sp>
    </p:spTree>
    <p:extLst>
      <p:ext uri="{BB962C8B-B14F-4D97-AF65-F5344CB8AC3E}">
        <p14:creationId xmlns:p14="http://schemas.microsoft.com/office/powerpoint/2010/main" val="2615890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2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pic>
        <p:nvPicPr>
          <p:cNvPr id="8" name="Espace réservé du contenu 4">
            <a:extLst>
              <a:ext uri="{FF2B5EF4-FFF2-40B4-BE49-F238E27FC236}">
                <a16:creationId xmlns:a16="http://schemas.microsoft.com/office/drawing/2014/main" id="{EAB5520D-3570-495B-8564-D36768400F3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2474973" y="258802"/>
            <a:ext cx="6989012" cy="3712912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9D574A60-A7BC-4E4F-82D7-3EB033B9F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4973" y="182301"/>
            <a:ext cx="8229600" cy="1143000"/>
          </a:xfrm>
        </p:spPr>
        <p:txBody>
          <a:bodyPr/>
          <a:lstStyle/>
          <a:p>
            <a:r>
              <a:rPr lang="fr-FR" b="1" dirty="0"/>
              <a:t>Une histoire de Noël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FC267CA9-DA95-4437-BCF0-706E0F64255A}"/>
              </a:ext>
            </a:extLst>
          </p:cNvPr>
          <p:cNvSpPr txBox="1">
            <a:spLocks/>
          </p:cNvSpPr>
          <p:nvPr/>
        </p:nvSpPr>
        <p:spPr>
          <a:xfrm>
            <a:off x="978273" y="3188680"/>
            <a:ext cx="9167704" cy="351684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ct val="20000"/>
              </a:spcBef>
              <a:defRPr/>
            </a:pPr>
            <a:r>
              <a:rPr lang="fr-FR" sz="2200" dirty="0">
                <a:solidFill>
                  <a:prstClr val="black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Rappelle-toi des 5 étapes essentielles qui constituent un récit.</a:t>
            </a:r>
            <a:endParaRPr lang="fr-FR" sz="2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22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Imagine ce qui pourrait tourner mal la nuit de Noël. </a:t>
            </a:r>
          </a:p>
          <a:p>
            <a:r>
              <a:rPr lang="fr-FR" sz="2200" dirty="0">
                <a:latin typeface="Calibri" panose="020F0502020204030204" pitchFamily="34" charset="0"/>
                <a:cs typeface="Times New Roman" panose="02020603050405020304" pitchFamily="18" charset="0"/>
              </a:rPr>
              <a:t>Qui sont les personnages de ton histoire ? Décris où et quand se passe l’histoire. </a:t>
            </a:r>
          </a:p>
          <a:p>
            <a:r>
              <a:rPr lang="fr-FR" sz="2200" dirty="0">
                <a:latin typeface="Calibri" panose="020F0502020204030204" pitchFamily="34" charset="0"/>
                <a:cs typeface="Times New Roman" panose="02020603050405020304" pitchFamily="18" charset="0"/>
              </a:rPr>
              <a:t>Quel est le problème ? </a:t>
            </a:r>
          </a:p>
          <a:p>
            <a:r>
              <a:rPr lang="fr-FR" sz="22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Comment le régler ? </a:t>
            </a:r>
          </a:p>
          <a:p>
            <a:r>
              <a:rPr lang="fr-FR" sz="22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Quelles aventures vont vivre tes héros pour résoudre cela et que l’histoire se termine bien 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9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6CE90D0-81B2-4F50-B587-779EB169531B}"/>
              </a:ext>
            </a:extLst>
          </p:cNvPr>
          <p:cNvSpPr txBox="1"/>
          <p:nvPr/>
        </p:nvSpPr>
        <p:spPr>
          <a:xfrm>
            <a:off x="205846" y="6441785"/>
            <a:ext cx="60988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sz="1800" i="1" dirty="0">
                <a:solidFill>
                  <a:srgbClr val="00B050"/>
                </a:solidFill>
                <a:latin typeface="Calibri"/>
              </a:rPr>
              <a:t>Oral 3 : Je participe à des échanges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373899586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138</Words>
  <Application>Microsoft Office PowerPoint</Application>
  <PresentationFormat>Grand écran</PresentationFormat>
  <Paragraphs>33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CrayonL</vt:lpstr>
      <vt:lpstr>Thème Office</vt:lpstr>
      <vt:lpstr>Activités d’oral</vt:lpstr>
      <vt:lpstr>Présentation des ateliers</vt:lpstr>
      <vt:lpstr>Jeu de L’INSPECTEUR « PILE »</vt:lpstr>
      <vt:lpstr>L’intrus</vt:lpstr>
      <vt:lpstr>Une histoire de Noël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19</cp:revision>
  <dcterms:created xsi:type="dcterms:W3CDTF">2021-07-17T07:25:24Z</dcterms:created>
  <dcterms:modified xsi:type="dcterms:W3CDTF">2021-09-05T14:56:52Z</dcterms:modified>
</cp:coreProperties>
</file>